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</p:sldIdLst>
  <p:sldSz cx="7559675" cy="104394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FF33"/>
    <a:srgbClr val="99FF33"/>
    <a:srgbClr val="FF9966"/>
    <a:srgbClr val="FF6600"/>
    <a:srgbClr val="0099FF"/>
    <a:srgbClr val="D2D0D0"/>
    <a:srgbClr val="C0FF81"/>
    <a:srgbClr val="00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18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がやがや 館" userId="08b6975394b27e70" providerId="LiveId" clId="{DBB64ABD-DC55-40A4-8EA4-06644422E00D}"/>
    <pc:docChg chg="modSld">
      <pc:chgData name="がやがや 館" userId="08b6975394b27e70" providerId="LiveId" clId="{DBB64ABD-DC55-40A4-8EA4-06644422E00D}" dt="2022-12-20T06:46:16.031" v="23"/>
      <pc:docMkLst>
        <pc:docMk/>
      </pc:docMkLst>
      <pc:sldChg chg="modSp mod">
        <pc:chgData name="がやがや 館" userId="08b6975394b27e70" providerId="LiveId" clId="{DBB64ABD-DC55-40A4-8EA4-06644422E00D}" dt="2022-12-20T06:46:16.031" v="23"/>
        <pc:sldMkLst>
          <pc:docMk/>
          <pc:sldMk cId="1325349745" sldId="256"/>
        </pc:sldMkLst>
        <pc:spChg chg="mod">
          <ac:chgData name="がやがや 館" userId="08b6975394b27e70" providerId="LiveId" clId="{DBB64ABD-DC55-40A4-8EA4-06644422E00D}" dt="2022-12-20T06:42:38.019" v="17" actId="1076"/>
          <ac:spMkLst>
            <pc:docMk/>
            <pc:sldMk cId="1325349745" sldId="256"/>
            <ac:spMk id="6" creationId="{16A58CED-C1B6-4CDD-83ED-0F41C28E1891}"/>
          </ac:spMkLst>
        </pc:spChg>
        <pc:spChg chg="mod">
          <ac:chgData name="がやがや 館" userId="08b6975394b27e70" providerId="LiveId" clId="{DBB64ABD-DC55-40A4-8EA4-06644422E00D}" dt="2022-12-20T06:44:13.755" v="19" actId="1076"/>
          <ac:spMkLst>
            <pc:docMk/>
            <pc:sldMk cId="1325349745" sldId="256"/>
            <ac:spMk id="7" creationId="{72194809-B955-828A-77E9-1DEF72AF0BBC}"/>
          </ac:spMkLst>
        </pc:spChg>
        <pc:spChg chg="mod">
          <ac:chgData name="がやがや 館" userId="08b6975394b27e70" providerId="LiveId" clId="{DBB64ABD-DC55-40A4-8EA4-06644422E00D}" dt="2022-12-20T06:46:16.031" v="23"/>
          <ac:spMkLst>
            <pc:docMk/>
            <pc:sldMk cId="1325349745" sldId="256"/>
            <ac:spMk id="64" creationId="{85DCB4C4-94B8-5C8B-4091-087619A59D2D}"/>
          </ac:spMkLst>
        </pc:spChg>
        <pc:picChg chg="mod">
          <ac:chgData name="がやがや 館" userId="08b6975394b27e70" providerId="LiveId" clId="{DBB64ABD-DC55-40A4-8EA4-06644422E00D}" dt="2022-12-20T06:42:22.051" v="15" actId="14100"/>
          <ac:picMkLst>
            <pc:docMk/>
            <pc:sldMk cId="1325349745" sldId="256"/>
            <ac:picMk id="11" creationId="{ED625B0B-469B-12DC-F69F-9CF12F51ACEA}"/>
          </ac:picMkLst>
        </pc:picChg>
        <pc:picChg chg="mod">
          <ac:chgData name="がやがや 館" userId="08b6975394b27e70" providerId="LiveId" clId="{DBB64ABD-DC55-40A4-8EA4-06644422E00D}" dt="2022-12-20T06:41:16.211" v="1" actId="14100"/>
          <ac:picMkLst>
            <pc:docMk/>
            <pc:sldMk cId="1325349745" sldId="256"/>
            <ac:picMk id="18" creationId="{6317F95B-BD8A-856B-1F8F-AC9FA82C9136}"/>
          </ac:picMkLst>
        </pc:picChg>
        <pc:picChg chg="mod">
          <ac:chgData name="がやがや 館" userId="08b6975394b27e70" providerId="LiveId" clId="{DBB64ABD-DC55-40A4-8EA4-06644422E00D}" dt="2022-12-20T06:41:29.699" v="4" actId="14100"/>
          <ac:picMkLst>
            <pc:docMk/>
            <pc:sldMk cId="1325349745" sldId="256"/>
            <ac:picMk id="22" creationId="{0B3A0F6B-522A-F9CE-B5EF-CBBC741A2D24}"/>
          </ac:picMkLst>
        </pc:picChg>
        <pc:picChg chg="mod">
          <ac:chgData name="がやがや 館" userId="08b6975394b27e70" providerId="LiveId" clId="{DBB64ABD-DC55-40A4-8EA4-06644422E00D}" dt="2022-12-20T06:42:00.083" v="11" actId="14100"/>
          <ac:picMkLst>
            <pc:docMk/>
            <pc:sldMk cId="1325349745" sldId="256"/>
            <ac:picMk id="35" creationId="{E165E870-83FA-F45A-A916-0CEA4D2AE8DC}"/>
          </ac:picMkLst>
        </pc:picChg>
        <pc:picChg chg="mod">
          <ac:chgData name="がやがや 館" userId="08b6975394b27e70" providerId="LiveId" clId="{DBB64ABD-DC55-40A4-8EA4-06644422E00D}" dt="2022-12-20T06:42:41.659" v="18" actId="14100"/>
          <ac:picMkLst>
            <pc:docMk/>
            <pc:sldMk cId="1325349745" sldId="256"/>
            <ac:picMk id="67" creationId="{88FC90D3-EB1E-2DD3-12B9-8997A87F8B6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08486"/>
            <a:ext cx="6425724" cy="3634458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483102"/>
            <a:ext cx="5669756" cy="2520438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A5E8-72F2-49AB-9816-560958E9F3A5}" type="datetimeFigureOut">
              <a:rPr kumimoji="1" lang="ja-JP" altLang="en-US" smtClean="0"/>
              <a:t>2024/8/25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02C7-2B9F-45CF-A92E-194B893E3D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054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A5E8-72F2-49AB-9816-560958E9F3A5}" type="datetimeFigureOut">
              <a:rPr kumimoji="1" lang="ja-JP" altLang="en-US" smtClean="0"/>
              <a:t>2024/8/25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02C7-2B9F-45CF-A92E-194B893E3D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06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55801"/>
            <a:ext cx="1630055" cy="884690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55801"/>
            <a:ext cx="4795669" cy="884690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A5E8-72F2-49AB-9816-560958E9F3A5}" type="datetimeFigureOut">
              <a:rPr kumimoji="1" lang="ja-JP" altLang="en-US" smtClean="0"/>
              <a:t>2024/8/25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02C7-2B9F-45CF-A92E-194B893E3D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721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A5E8-72F2-49AB-9816-560958E9F3A5}" type="datetimeFigureOut">
              <a:rPr kumimoji="1" lang="ja-JP" altLang="en-US" smtClean="0"/>
              <a:t>2024/8/25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02C7-2B9F-45CF-A92E-194B893E3D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940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02603"/>
            <a:ext cx="6520220" cy="4342500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6986185"/>
            <a:ext cx="6520220" cy="2283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A5E8-72F2-49AB-9816-560958E9F3A5}" type="datetimeFigureOut">
              <a:rPr kumimoji="1" lang="ja-JP" altLang="en-US" smtClean="0"/>
              <a:t>2024/8/25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02C7-2B9F-45CF-A92E-194B893E3D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631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779007"/>
            <a:ext cx="3212862" cy="662370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779007"/>
            <a:ext cx="3212862" cy="662370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A5E8-72F2-49AB-9816-560958E9F3A5}" type="datetimeFigureOut">
              <a:rPr kumimoji="1" lang="ja-JP" altLang="en-US" smtClean="0"/>
              <a:t>2024/8/25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02C7-2B9F-45CF-A92E-194B893E3D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36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55804"/>
            <a:ext cx="6520220" cy="201780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559104"/>
            <a:ext cx="3198096" cy="1254177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813281"/>
            <a:ext cx="3198096" cy="560876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559104"/>
            <a:ext cx="3213847" cy="1254177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813281"/>
            <a:ext cx="3213847" cy="560876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A5E8-72F2-49AB-9816-560958E9F3A5}" type="datetimeFigureOut">
              <a:rPr kumimoji="1" lang="ja-JP" altLang="en-US" smtClean="0"/>
              <a:t>2024/8/25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02C7-2B9F-45CF-A92E-194B893E3D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017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A5E8-72F2-49AB-9816-560958E9F3A5}" type="datetimeFigureOut">
              <a:rPr kumimoji="1" lang="ja-JP" altLang="en-US" smtClean="0"/>
              <a:t>2024/8/25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02C7-2B9F-45CF-A92E-194B893E3D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606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A5E8-72F2-49AB-9816-560958E9F3A5}" type="datetimeFigureOut">
              <a:rPr kumimoji="1" lang="ja-JP" altLang="en-US" smtClean="0"/>
              <a:t>2024/8/25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02C7-2B9F-45CF-A92E-194B893E3D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689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695960"/>
            <a:ext cx="2438192" cy="2435860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03083"/>
            <a:ext cx="3827085" cy="7418740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131820"/>
            <a:ext cx="2438192" cy="5802084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A5E8-72F2-49AB-9816-560958E9F3A5}" type="datetimeFigureOut">
              <a:rPr kumimoji="1" lang="ja-JP" altLang="en-US" smtClean="0"/>
              <a:t>2024/8/25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02C7-2B9F-45CF-A92E-194B893E3D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8654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695960"/>
            <a:ext cx="2438192" cy="2435860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03083"/>
            <a:ext cx="3827085" cy="7418740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131820"/>
            <a:ext cx="2438192" cy="5802084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A5E8-72F2-49AB-9816-560958E9F3A5}" type="datetimeFigureOut">
              <a:rPr kumimoji="1" lang="ja-JP" altLang="en-US" smtClean="0"/>
              <a:t>2024/8/25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02C7-2B9F-45CF-A92E-194B893E3D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594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55804"/>
            <a:ext cx="6520220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779007"/>
            <a:ext cx="6520220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675780"/>
            <a:ext cx="1700927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6A5E8-72F2-49AB-9816-560958E9F3A5}" type="datetimeFigureOut">
              <a:rPr kumimoji="1" lang="ja-JP" altLang="en-US" smtClean="0"/>
              <a:t>2024/8/25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675780"/>
            <a:ext cx="2551390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675780"/>
            <a:ext cx="1700927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802C7-2B9F-45CF-A92E-194B893E3D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00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happycamera7.blog75.fc2.com/blog-entry-109.html" TargetMode="External"/><Relationship Id="rId13" Type="http://schemas.openxmlformats.org/officeDocument/2006/relationships/image" Target="../media/image7.png"/><Relationship Id="rId18" Type="http://schemas.openxmlformats.org/officeDocument/2006/relationships/hyperlink" Target="https://pixabay.com/ja/%E7%A7%8B-%E8%90%BD%E8%91%89%E5%BA%83%E8%91%89%E6%A8%B9%E6%9E%97-%E3%83%95%E3%82%A9%E3%83%AC%E3%82%B9%E3%83%88-%E8%87%AA%E7%84%B6-%E7%B4%85%E8%91%89-233383/" TargetMode="External"/><Relationship Id="rId26" Type="http://schemas.openxmlformats.org/officeDocument/2006/relationships/image" Target="../media/image16.jpeg"/><Relationship Id="rId3" Type="http://schemas.openxmlformats.org/officeDocument/2006/relationships/image" Target="../media/image2.jpg"/><Relationship Id="rId21" Type="http://schemas.openxmlformats.org/officeDocument/2006/relationships/image" Target="../media/image11.png"/><Relationship Id="rId7" Type="http://schemas.openxmlformats.org/officeDocument/2006/relationships/image" Target="../media/image4.jpg"/><Relationship Id="rId12" Type="http://schemas.openxmlformats.org/officeDocument/2006/relationships/hyperlink" Target="http://nenzurebahanasaku.blog94.fc2.com/blog-entry-144.html" TargetMode="External"/><Relationship Id="rId17" Type="http://schemas.openxmlformats.org/officeDocument/2006/relationships/image" Target="../media/image9.jpg"/><Relationship Id="rId25" Type="http://schemas.openxmlformats.org/officeDocument/2006/relationships/image" Target="../media/image15.jpeg"/><Relationship Id="rId2" Type="http://schemas.openxmlformats.org/officeDocument/2006/relationships/image" Target="../media/image1.png"/><Relationship Id="rId16" Type="http://schemas.openxmlformats.org/officeDocument/2006/relationships/hyperlink" Target="http://www.publicdomainpictures.net/view-image.php?image=25964&amp;picture=&amp;jazyk=JP" TargetMode="External"/><Relationship Id="rId20" Type="http://schemas.openxmlformats.org/officeDocument/2006/relationships/hyperlink" Target="https://pixnio.com/ja/%E9%A2%A8%E6%99%AF/%E8%91%89/%E8%91%89%E3%80%81%E3%83%93%E3%83%BC%E3%83%A0%E5%85%89%E3%80%81%E5%A4%AA%E9%99%BD%E3%80%81%E6%A4%8D%E7%89%A9%E3%80%81%E7%A7%8B%E9%9B%B2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renderseed.link/pcweb2012/2014/03/wallpaper_ume.html" TargetMode="External"/><Relationship Id="rId11" Type="http://schemas.openxmlformats.org/officeDocument/2006/relationships/image" Target="../media/image6.jpg"/><Relationship Id="rId24" Type="http://schemas.openxmlformats.org/officeDocument/2006/relationships/image" Target="../media/image14.jpeg"/><Relationship Id="rId5" Type="http://schemas.openxmlformats.org/officeDocument/2006/relationships/image" Target="../media/image3.jpg"/><Relationship Id="rId15" Type="http://schemas.openxmlformats.org/officeDocument/2006/relationships/image" Target="../media/image8.jpg"/><Relationship Id="rId23" Type="http://schemas.openxmlformats.org/officeDocument/2006/relationships/image" Target="../media/image13.jpeg"/><Relationship Id="rId10" Type="http://schemas.openxmlformats.org/officeDocument/2006/relationships/hyperlink" Target="https://ja.localwiki.org/tg/%E6%A2%85%E3%81%AE%E7%A8%AE%E9%A1%9E/_files/3.jpg/_info/" TargetMode="External"/><Relationship Id="rId19" Type="http://schemas.openxmlformats.org/officeDocument/2006/relationships/image" Target="../media/image10.jpg"/><Relationship Id="rId4" Type="http://schemas.openxmlformats.org/officeDocument/2006/relationships/hyperlink" Target="http://harutonatsudax.blog38.fc2.com/blog-entry-2118.html" TargetMode="External"/><Relationship Id="rId9" Type="http://schemas.openxmlformats.org/officeDocument/2006/relationships/image" Target="../media/image5.jpg"/><Relationship Id="rId14" Type="http://schemas.openxmlformats.org/officeDocument/2006/relationships/hyperlink" Target="http://gahag.net/011504-autumn-contryside/" TargetMode="External"/><Relationship Id="rId2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747C5576-3244-1ADE-EF54-D7FA9708108B}"/>
              </a:ext>
            </a:extLst>
          </p:cNvPr>
          <p:cNvSpPr/>
          <p:nvPr/>
        </p:nvSpPr>
        <p:spPr>
          <a:xfrm>
            <a:off x="0" y="-159056"/>
            <a:ext cx="7546524" cy="1054371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08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6A58CED-C1B6-4CDD-83ED-0F41C28E1891}"/>
              </a:ext>
            </a:extLst>
          </p:cNvPr>
          <p:cNvSpPr/>
          <p:nvPr/>
        </p:nvSpPr>
        <p:spPr>
          <a:xfrm>
            <a:off x="-1239" y="1856228"/>
            <a:ext cx="7559675" cy="133623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513EDC4-3B07-4F82-ACD6-9EF7293D45EC}"/>
              </a:ext>
            </a:extLst>
          </p:cNvPr>
          <p:cNvSpPr/>
          <p:nvPr/>
        </p:nvSpPr>
        <p:spPr>
          <a:xfrm>
            <a:off x="8076221" y="7691018"/>
            <a:ext cx="3583685" cy="2603016"/>
          </a:xfrm>
          <a:prstGeom prst="rect">
            <a:avLst/>
          </a:prstGeom>
          <a:solidFill>
            <a:srgbClr val="CCFF33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08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51CFDC8B-504D-4402-B7DA-C865FA5C454F}"/>
              </a:ext>
            </a:extLst>
          </p:cNvPr>
          <p:cNvSpPr/>
          <p:nvPr/>
        </p:nvSpPr>
        <p:spPr>
          <a:xfrm>
            <a:off x="3908056" y="6105209"/>
            <a:ext cx="3546375" cy="27559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08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86E0009-55B5-4FBE-8C3A-9E6119E5BF52}"/>
              </a:ext>
            </a:extLst>
          </p:cNvPr>
          <p:cNvSpPr/>
          <p:nvPr/>
        </p:nvSpPr>
        <p:spPr>
          <a:xfrm>
            <a:off x="8219497" y="-133329"/>
            <a:ext cx="3668587" cy="2633774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08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05D2183-7985-468B-82AA-7EBE1D38177F}"/>
              </a:ext>
            </a:extLst>
          </p:cNvPr>
          <p:cNvSpPr txBox="1"/>
          <p:nvPr/>
        </p:nvSpPr>
        <p:spPr>
          <a:xfrm>
            <a:off x="3958460" y="6158822"/>
            <a:ext cx="3504683" cy="229540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● 定員：</a:t>
            </a:r>
            <a:r>
              <a: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１</a:t>
            </a:r>
            <a:r>
              <a:rPr kumimoji="1"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0</a:t>
            </a:r>
            <a:r>
              <a: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（定員になり次第、締め切ります）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1400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最小催行人数は </a:t>
            </a:r>
            <a:r>
              <a:rPr kumimoji="1" lang="en-US" altLang="ja-JP" sz="1400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sz="1400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名以上となります。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● 対象：</a:t>
            </a:r>
            <a:r>
              <a:rPr kumimoji="1" lang="ja-JP" altLang="en-US" sz="1600" b="1" dirty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デジタルカメラ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をお持ちの方、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（一眼レフ、コンパクトデジタル、ミラーレス等）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写真撮影を基礎から学びたい方、レベルアップしたい方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● 参加費：</a:t>
            </a:r>
            <a:r>
              <a: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４５００円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（全３回）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1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kumimoji="1" lang="ja-JP" altLang="en-US" sz="1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受付入金後のお客様都合によるキャンセルはできません。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● 持ち物：</a:t>
            </a:r>
            <a:r>
              <a: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ご自分のカメラ、メモリーカード、</a:t>
            </a:r>
            <a:endParaRPr kumimoji="1"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筆記用具</a:t>
            </a:r>
            <a:endParaRPr kumimoji="1"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65F7C36-2B9F-46ED-A316-539E99480F7B}"/>
              </a:ext>
            </a:extLst>
          </p:cNvPr>
          <p:cNvSpPr txBox="1"/>
          <p:nvPr/>
        </p:nvSpPr>
        <p:spPr>
          <a:xfrm>
            <a:off x="1522230" y="127924"/>
            <a:ext cx="4509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令和６年度　自主事業プログラム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0EF7539-B9A1-476B-9DD0-7CFE22C326E3}"/>
              </a:ext>
            </a:extLst>
          </p:cNvPr>
          <p:cNvSpPr txBox="1"/>
          <p:nvPr/>
        </p:nvSpPr>
        <p:spPr>
          <a:xfrm>
            <a:off x="-277945" y="3469161"/>
            <a:ext cx="4726855" cy="271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77"/>
              </a:lnSpc>
            </a:pPr>
            <a:r>
              <a:rPr kumimoji="1" lang="ja-JP" altLang="en-US" sz="2000" b="1" dirty="0">
                <a:solidFill>
                  <a:srgbClr val="0099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   　 ①１１ ／　９（土）</a:t>
            </a:r>
            <a:endParaRPr kumimoji="1" lang="en-US" altLang="ja-JP" sz="2000" b="1" dirty="0">
              <a:solidFill>
                <a:srgbClr val="0099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2277"/>
              </a:lnSpc>
            </a:pPr>
            <a:r>
              <a:rPr kumimoji="1" lang="ja-JP" altLang="en-US" sz="2000" b="1" dirty="0">
                <a:solidFill>
                  <a:srgbClr val="0099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  　　②１１／１６（土）</a:t>
            </a:r>
            <a:endParaRPr kumimoji="1" lang="en-US" altLang="ja-JP" sz="2000" b="1" dirty="0">
              <a:solidFill>
                <a:srgbClr val="0099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2277"/>
              </a:lnSpc>
            </a:pPr>
            <a:r>
              <a:rPr kumimoji="1" lang="ja-JP" altLang="en-US" sz="2000" b="1" dirty="0">
                <a:solidFill>
                  <a:srgbClr val="0099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  　　③１１／２３（土）</a:t>
            </a:r>
            <a:endParaRPr kumimoji="1" lang="en-US" altLang="ja-JP" sz="2000" b="1" dirty="0">
              <a:solidFill>
                <a:srgbClr val="0099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2277"/>
              </a:lnSpc>
            </a:pP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</a:t>
            </a:r>
            <a:r>
              <a:rPr kumimoji="1" lang="ja-JP" altLang="en-US" sz="16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全　</a:t>
            </a:r>
            <a:r>
              <a:rPr kumimoji="1" lang="en-US" altLang="ja-JP" sz="2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16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回</a:t>
            </a:r>
            <a:endParaRPr kumimoji="1" lang="en-US" altLang="ja-JP" sz="14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2277"/>
              </a:lnSpc>
            </a:pPr>
            <a:r>
              <a:rPr kumimoji="1" lang="ja-JP" altLang="en-US" sz="1328" b="1" dirty="0">
                <a:solidFill>
                  <a:srgbClr val="0099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</a:t>
            </a:r>
            <a:r>
              <a:rPr kumimoji="1" lang="en-US" altLang="ja-JP" b="1" dirty="0">
                <a:solidFill>
                  <a:srgbClr val="0099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kumimoji="1" lang="ja-JP" altLang="en-US" b="1" dirty="0">
                <a:solidFill>
                  <a:srgbClr val="0099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kumimoji="1" lang="en-US" altLang="ja-JP" b="1" dirty="0">
                <a:solidFill>
                  <a:srgbClr val="0099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00</a:t>
            </a:r>
            <a:r>
              <a:rPr kumimoji="1" lang="ja-JP" altLang="en-US" b="1" dirty="0">
                <a:solidFill>
                  <a:srgbClr val="0099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1" lang="en-US" altLang="ja-JP" b="1" dirty="0">
                <a:solidFill>
                  <a:srgbClr val="0099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b="1" dirty="0">
                <a:solidFill>
                  <a:srgbClr val="0099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kumimoji="1" lang="en-US" altLang="ja-JP" b="1" dirty="0">
                <a:solidFill>
                  <a:srgbClr val="0099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 </a:t>
            </a:r>
          </a:p>
          <a:p>
            <a:pPr algn="ctr">
              <a:lnSpc>
                <a:spcPts val="2277"/>
              </a:lnSpc>
            </a:pPr>
            <a:r>
              <a:rPr kumimoji="1" lang="en-US" altLang="ja-JP" b="1" dirty="0">
                <a:solidFill>
                  <a:srgbClr val="0099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ctr">
              <a:lnSpc>
                <a:spcPts val="2277"/>
              </a:lnSpc>
            </a:pPr>
            <a:r>
              <a:rPr kumimoji="1" lang="ja-JP" altLang="en-US" b="1" dirty="0">
                <a:solidFill>
                  <a:srgbClr val="0099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  　　</a:t>
            </a:r>
            <a:r>
              <a:rPr kumimoji="1" lang="ja-JP" altLang="en-US" sz="3200" b="1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秋 の 景 色</a:t>
            </a:r>
            <a:r>
              <a:rPr kumimoji="1" lang="en-US" altLang="ja-JP" sz="3200" b="1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kumimoji="1" lang="en-US" altLang="ja-JP" sz="2400" b="1" dirty="0">
              <a:solidFill>
                <a:schemeClr val="accent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2277"/>
              </a:lnSpc>
            </a:pP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せたがや がやがや館３階 会議室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B</a:t>
            </a:r>
          </a:p>
          <a:p>
            <a:pPr algn="ctr">
              <a:lnSpc>
                <a:spcPts val="2277"/>
              </a:lnSpc>
            </a:pPr>
            <a:r>
              <a: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２日目は野外実習予定になります。　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8D37D35-CBE7-4EB4-A969-D2C0C6F1A365}"/>
              </a:ext>
            </a:extLst>
          </p:cNvPr>
          <p:cNvSpPr txBox="1"/>
          <p:nvPr/>
        </p:nvSpPr>
        <p:spPr>
          <a:xfrm>
            <a:off x="739506" y="1382206"/>
            <a:ext cx="5990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～初心者の方、基礎から学びたい方、レベルアップしたい方のための～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C7AB6A2-CD7E-47D7-A3F1-FA4FD945AF5C}"/>
              </a:ext>
            </a:extLst>
          </p:cNvPr>
          <p:cNvSpPr txBox="1"/>
          <p:nvPr/>
        </p:nvSpPr>
        <p:spPr>
          <a:xfrm>
            <a:off x="4100344" y="4403597"/>
            <a:ext cx="3396235" cy="1532946"/>
          </a:xfrm>
          <a:prstGeom prst="rect">
            <a:avLst/>
          </a:prstGeom>
          <a:noFill/>
        </p:spPr>
        <p:txBody>
          <a:bodyPr wrap="square" lIns="34161" tIns="34161" rIns="34161" bIns="34161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6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写真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を楽しみながらレベルアップしたい方、写真教室は初めての方も、どうぞお越しください。自分のココロを感じて撮影する　写真の撮り方をお伝えいたします。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CBEEEF73-2472-4F07-9444-8C2534C41FF2}"/>
              </a:ext>
            </a:extLst>
          </p:cNvPr>
          <p:cNvCxnSpPr>
            <a:cxnSpLocks/>
          </p:cNvCxnSpPr>
          <p:nvPr/>
        </p:nvCxnSpPr>
        <p:spPr>
          <a:xfrm>
            <a:off x="1079837" y="9177166"/>
            <a:ext cx="5400000" cy="0"/>
          </a:xfrm>
          <a:prstGeom prst="line">
            <a:avLst/>
          </a:prstGeom>
          <a:ln w="9525" cap="rnd" cmpd="sng">
            <a:solidFill>
              <a:srgbClr val="99FF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046C639-3BF4-40ED-B321-EDC8C7FFCDD1}"/>
              </a:ext>
            </a:extLst>
          </p:cNvPr>
          <p:cNvSpPr txBox="1"/>
          <p:nvPr/>
        </p:nvSpPr>
        <p:spPr>
          <a:xfrm>
            <a:off x="3877479" y="3407570"/>
            <a:ext cx="3834214" cy="1079120"/>
          </a:xfrm>
          <a:prstGeom prst="rect">
            <a:avLst/>
          </a:prstGeom>
          <a:noFill/>
        </p:spPr>
        <p:txBody>
          <a:bodyPr wrap="square" lIns="34161" tIns="34161" rIns="34161" bIns="34161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&lt;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講師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&gt;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清水　崇司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（一般社団法人日本写真講師協会フォトインストラクター）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67C4341-3B8C-4B71-8528-B6EA9DDB99AF}"/>
              </a:ext>
            </a:extLst>
          </p:cNvPr>
          <p:cNvSpPr txBox="1"/>
          <p:nvPr/>
        </p:nvSpPr>
        <p:spPr>
          <a:xfrm>
            <a:off x="3929263" y="8258611"/>
            <a:ext cx="3785933" cy="7044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kumimoji="1" lang="ja-JP" altLang="en-US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外での撮影実習がありますので、暖かい服装でお越し</a:t>
            </a:r>
            <a:endParaRPr kumimoji="1" lang="en-US" altLang="ja-JP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 ください。マスク着用は任意となります。</a:t>
            </a:r>
            <a:endParaRPr kumimoji="1" lang="en-US" altLang="ja-JP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※</a:t>
            </a:r>
            <a:r>
              <a:rPr kumimoji="1"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レベルや機材などのご質問は、お気軽にお問合せください。</a:t>
            </a:r>
          </a:p>
          <a:p>
            <a:endParaRPr kumimoji="1" lang="en-US" altLang="ja-JP" sz="854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E527321-EF9C-43D7-8B53-DFDA8A243A93}"/>
              </a:ext>
            </a:extLst>
          </p:cNvPr>
          <p:cNvSpPr txBox="1"/>
          <p:nvPr/>
        </p:nvSpPr>
        <p:spPr>
          <a:xfrm>
            <a:off x="174367" y="6194334"/>
            <a:ext cx="3546375" cy="4111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7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３日間、参加出来る方が対象です。</a:t>
            </a:r>
            <a:endParaRPr kumimoji="1" lang="en-US" altLang="ja-JP" sz="17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05ABCEA-CEE3-4451-AF58-41438B6CC92F}"/>
              </a:ext>
            </a:extLst>
          </p:cNvPr>
          <p:cNvCxnSpPr>
            <a:cxnSpLocks/>
          </p:cNvCxnSpPr>
          <p:nvPr/>
        </p:nvCxnSpPr>
        <p:spPr>
          <a:xfrm>
            <a:off x="446829" y="10309003"/>
            <a:ext cx="6660000" cy="0"/>
          </a:xfrm>
          <a:prstGeom prst="line">
            <a:avLst/>
          </a:prstGeom>
          <a:ln w="31750" cap="rnd">
            <a:solidFill>
              <a:srgbClr val="99FF33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1FE2926-7FA9-9D96-C479-42847B4AB969}"/>
              </a:ext>
            </a:extLst>
          </p:cNvPr>
          <p:cNvSpPr/>
          <p:nvPr/>
        </p:nvSpPr>
        <p:spPr>
          <a:xfrm>
            <a:off x="13151" y="8927654"/>
            <a:ext cx="7559675" cy="1521336"/>
          </a:xfrm>
          <a:prstGeom prst="rect">
            <a:avLst/>
          </a:prstGeom>
          <a:solidFill>
            <a:srgbClr val="FF99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08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25B317EB-FBE9-4983-81EA-AF80EDA29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713" y="9544361"/>
            <a:ext cx="1753055" cy="84029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38027F-FB09-4DDB-9150-10560A21840F}"/>
              </a:ext>
            </a:extLst>
          </p:cNvPr>
          <p:cNvSpPr txBox="1"/>
          <p:nvPr/>
        </p:nvSpPr>
        <p:spPr>
          <a:xfrm>
            <a:off x="-314449" y="10138263"/>
            <a:ext cx="3536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指定管理者 </a:t>
            </a:r>
            <a:r>
              <a:rPr kumimoji="1"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: </a:t>
            </a:r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株式会社オーエンス</a:t>
            </a:r>
          </a:p>
        </p:txBody>
      </p:sp>
      <p:sp>
        <p:nvSpPr>
          <p:cNvPr id="64" name="テキスト ボックス 10">
            <a:extLst>
              <a:ext uri="{FF2B5EF4-FFF2-40B4-BE49-F238E27FC236}">
                <a16:creationId xmlns:a16="http://schemas.microsoft.com/office/drawing/2014/main" id="{85DCB4C4-94B8-5C8B-4091-087619A5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361" y="8925535"/>
            <a:ext cx="7780804" cy="1187614"/>
          </a:xfrm>
          <a:prstGeom prst="rect">
            <a:avLst/>
          </a:prstGeom>
          <a:noFill/>
          <a:ln>
            <a:noFill/>
          </a:ln>
        </p:spPr>
        <p:txBody>
          <a:bodyPr vert="horz" wrap="square" lIns="75253" tIns="37626" rIns="75253" bIns="37626" numCol="1" anchor="t" anchorCtr="0" compatLnSpc="1">
            <a:prstTxWarp prst="textNoShape">
              <a:avLst/>
            </a:prstTxWarp>
          </a:bodyPr>
          <a:lstStyle/>
          <a:p>
            <a:pPr defTabSz="75256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3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＜</a:t>
            </a:r>
            <a:r>
              <a:rPr lang="ja-JP" altLang="ja-JP" sz="13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申込み・お問い合わせ</a:t>
            </a:r>
            <a:r>
              <a:rPr lang="ja-JP" altLang="en-US" sz="13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＞</a:t>
            </a:r>
            <a:r>
              <a:rPr lang="ja-JP" altLang="en-US" sz="13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endParaRPr lang="en-US" altLang="ja-JP" sz="13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defTabSz="75256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</a:t>
            </a:r>
            <a:r>
              <a:rPr lang="ja-JP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事前に電話か来館（３階受付）で、参加費（現金）を添えてお申込みください。</a:t>
            </a:r>
            <a:endParaRPr lang="en-US" altLang="ja-JP" sz="1600" b="1" dirty="0">
              <a:solidFill>
                <a:schemeClr val="tx1">
                  <a:lumMod val="95000"/>
                  <a:lumOff val="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defTabSz="75256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</a:t>
            </a:r>
            <a:r>
              <a:rPr lang="ja-JP" altLang="en-US" sz="1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世田谷区立 健康増進・交流施設　せたがや　がやがや館</a:t>
            </a:r>
            <a:endParaRPr lang="en-US" altLang="ja-JP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defTabSz="75256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〒</a:t>
            </a:r>
            <a:r>
              <a: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154-0001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東京都世田谷区池尻</a:t>
            </a:r>
            <a:r>
              <a: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2-3-11-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３Ｆ・４Ｆ　</a:t>
            </a:r>
            <a:endParaRPr lang="en-US" altLang="ja-JP" sz="14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defTabSz="75256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電話 </a:t>
            </a:r>
            <a:r>
              <a: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: 03-6450-7908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（</a:t>
            </a:r>
            <a:r>
              <a: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9:00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～</a:t>
            </a:r>
            <a:r>
              <a: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22:00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）休館日：毎月第</a:t>
            </a:r>
            <a:r>
              <a: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日曜 </a:t>
            </a:r>
            <a:endParaRPr lang="en-US" altLang="ja-JP" sz="1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D625B0B-469B-12DC-F69F-9CF12F51A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20893" y="6105210"/>
            <a:ext cx="1470594" cy="97535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317F95B-BD8A-856B-1F8F-AC9FA82C9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284641" y="7578147"/>
            <a:ext cx="1464679" cy="86186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B3A0F6B-522A-F9CE-B5EF-CBBC741A2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085636" y="3750081"/>
            <a:ext cx="839141" cy="910911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E165E870-83FA-F45A-A916-0CEA4D2AE8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93430" y="4960514"/>
            <a:ext cx="1023551" cy="1050067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88FC90D3-EB1E-2DD3-12B9-8997A87F8B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076601" y="2650206"/>
            <a:ext cx="1154805" cy="968625"/>
          </a:xfrm>
          <a:prstGeom prst="rect">
            <a:avLst/>
          </a:prstGeom>
        </p:spPr>
      </p:pic>
      <p:sp>
        <p:nvSpPr>
          <p:cNvPr id="7" name="タイトル 6">
            <a:extLst>
              <a:ext uri="{FF2B5EF4-FFF2-40B4-BE49-F238E27FC236}">
                <a16:creationId xmlns:a16="http://schemas.microsoft.com/office/drawing/2014/main" id="{72194809-B955-828A-77E9-1DEF72AF0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20" y="3044420"/>
            <a:ext cx="5325032" cy="477953"/>
          </a:xfrm>
        </p:spPr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</a:rPr>
              <a:t>　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932D93A-315C-FB21-0787-92890C2F32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-9013" y="478010"/>
            <a:ext cx="7559675" cy="75747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797C829-BCE7-3991-F9AE-99F42046BB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0182150" y="3175135"/>
            <a:ext cx="818674" cy="193204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FC8A1D9-CE50-DBC3-DC8E-DAB898D3D80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-2411264" y="1578649"/>
            <a:ext cx="838216" cy="194372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0EE2674A-9C20-6295-2E4D-9947A440CD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-3058380" y="8564888"/>
            <a:ext cx="1408756" cy="111189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1CDE166-7B9B-4737-BD61-32902C8FEA24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472" y="-122573"/>
            <a:ext cx="1022553" cy="766914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6E19A9D5-812E-937C-0E5D-A8D14AD11BB2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8271" y="1111241"/>
            <a:ext cx="1022553" cy="766914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C58FCB9B-3B79-31AD-1975-9DCAD4F7F624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30" y="-131782"/>
            <a:ext cx="1022553" cy="7669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C520580-4D6B-C600-5879-85C5654DDBF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8338" y="5244426"/>
            <a:ext cx="1482296" cy="115625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DC836FD-A653-B515-5714-D3DF3A0EBF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" y="1827258"/>
            <a:ext cx="3775544" cy="160994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9C0879A7-4E7B-F227-2EAC-18FEE9DDFB8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981" y="1817684"/>
            <a:ext cx="3775543" cy="159864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4A596688-CB82-BDF0-384F-5667887C6D6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496" y="4098647"/>
            <a:ext cx="1259790" cy="136859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0D89867-1F12-45FC-A9D4-DF31DFEE84C5}"/>
              </a:ext>
            </a:extLst>
          </p:cNvPr>
          <p:cNvSpPr txBox="1"/>
          <p:nvPr/>
        </p:nvSpPr>
        <p:spPr>
          <a:xfrm>
            <a:off x="829804" y="403259"/>
            <a:ext cx="58490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800" dirty="0">
                <a:ln w="22225">
                  <a:solidFill>
                    <a:schemeClr val="tx1"/>
                  </a:solidFill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写　真　教　室</a:t>
            </a: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E2C0BCCF-4FD1-4659-9E55-DC1CB569210D}"/>
              </a:ext>
            </a:extLst>
          </p:cNvPr>
          <p:cNvSpPr/>
          <p:nvPr/>
        </p:nvSpPr>
        <p:spPr>
          <a:xfrm rot="20593411">
            <a:off x="163264" y="3246918"/>
            <a:ext cx="1080305" cy="10803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900" b="1" dirty="0">
                <a:ln w="3175">
                  <a:noFill/>
                </a:ln>
                <a:solidFill>
                  <a:srgbClr val="FF3300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rPr>
              <a:t>参加</a:t>
            </a:r>
            <a:endParaRPr kumimoji="1" lang="en-US" altLang="ja-JP" sz="1900" b="1" dirty="0">
              <a:ln w="3175">
                <a:noFill/>
              </a:ln>
              <a:solidFill>
                <a:srgbClr val="FF3300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  <a:p>
            <a:pPr algn="ctr"/>
            <a:r>
              <a:rPr kumimoji="1" lang="ja-JP" altLang="en-US" sz="1900" b="1" dirty="0">
                <a:ln w="3175">
                  <a:noFill/>
                </a:ln>
                <a:solidFill>
                  <a:srgbClr val="FF3300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rPr>
              <a:t>募集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C7BA1E3-5F9F-9B77-0775-D7E0AE1C87B9}"/>
              </a:ext>
            </a:extLst>
          </p:cNvPr>
          <p:cNvSpPr/>
          <p:nvPr/>
        </p:nvSpPr>
        <p:spPr>
          <a:xfrm>
            <a:off x="-4372990" y="7076783"/>
            <a:ext cx="3503931" cy="9791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08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5C43863-6493-7794-8394-7CB0F40EDB16}"/>
              </a:ext>
            </a:extLst>
          </p:cNvPr>
          <p:cNvSpPr/>
          <p:nvPr/>
        </p:nvSpPr>
        <p:spPr>
          <a:xfrm>
            <a:off x="90781" y="8578791"/>
            <a:ext cx="2902626" cy="2264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08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1842D93-26AC-19D4-8184-5E8BE9FE9C86}"/>
              </a:ext>
            </a:extLst>
          </p:cNvPr>
          <p:cNvSpPr/>
          <p:nvPr/>
        </p:nvSpPr>
        <p:spPr>
          <a:xfrm>
            <a:off x="85076" y="6606966"/>
            <a:ext cx="3503930" cy="22429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08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5088866-BDC2-4809-A889-95500656C29A}"/>
              </a:ext>
            </a:extLst>
          </p:cNvPr>
          <p:cNvSpPr/>
          <p:nvPr/>
        </p:nvSpPr>
        <p:spPr>
          <a:xfrm>
            <a:off x="-3485647" y="5769587"/>
            <a:ext cx="2902626" cy="2264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08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9D485A3-F048-497C-ADEA-A958C4C0CFA1}"/>
              </a:ext>
            </a:extLst>
          </p:cNvPr>
          <p:cNvSpPr txBox="1"/>
          <p:nvPr/>
        </p:nvSpPr>
        <p:spPr>
          <a:xfrm>
            <a:off x="102019" y="6624234"/>
            <a:ext cx="3445012" cy="2298351"/>
          </a:xfrm>
          <a:prstGeom prst="rect">
            <a:avLst/>
          </a:prstGeom>
          <a:noFill/>
        </p:spPr>
        <p:txBody>
          <a:bodyPr wrap="square" lIns="34161" tIns="34161" rIns="34161" bIns="34161" rtlCol="0">
            <a:noAutofit/>
          </a:bodyPr>
          <a:lstStyle/>
          <a:p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&lt;</a:t>
            </a:r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講座内容</a:t>
            </a:r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&gt;</a:t>
            </a:r>
          </a:p>
          <a:p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・１日目　こころを感じて撮影する。光を撮る。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・２日目　</a:t>
            </a:r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野外実習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現地集合現地解散。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小雨決行、荒天の場合は室内実習に変更。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実習候補地は、豪徳寺付近、砧公園付近、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駒沢公園付近、羽根木公園付近のいずれか。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・３日目　作品講評。写真の楽しみ方。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90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76895BA-DF74-CF59-8CBB-16EB91E2C2D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0197" y="4058810"/>
            <a:ext cx="2684155" cy="7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49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1319</TotalTime>
  <Words>420</Words>
  <Application>Microsoft Office PowerPoint</Application>
  <PresentationFormat>ユーザー設定</PresentationFormat>
  <Paragraphs>48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BIZ UDPゴシック</vt:lpstr>
      <vt:lpstr>HGｺﾞｼｯｸM</vt:lpstr>
      <vt:lpstr>HG丸ｺﾞｼｯｸM-PRO</vt:lpstr>
      <vt:lpstr>Meiryo UI</vt:lpstr>
      <vt:lpstr>Arial</vt:lpstr>
      <vt:lpstr>Calibri</vt:lpstr>
      <vt:lpstr>Calibri Light</vt:lpstr>
      <vt:lpstr>Office テーマ</vt:lpstr>
      <vt:lpstr>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gayagaya5</dc:creator>
  <cp:lastModifiedBy>館 がやがや</cp:lastModifiedBy>
  <cp:revision>92</cp:revision>
  <cp:lastPrinted>2024-07-07T08:43:52Z</cp:lastPrinted>
  <dcterms:created xsi:type="dcterms:W3CDTF">2020-11-05T07:12:20Z</dcterms:created>
  <dcterms:modified xsi:type="dcterms:W3CDTF">2024-08-25T03:26:41Z</dcterms:modified>
</cp:coreProperties>
</file>